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08"/>
    <p:restoredTop sz="95246"/>
  </p:normalViewPr>
  <p:slideViewPr>
    <p:cSldViewPr snapToGrid="0" snapToObjects="1">
      <p:cViewPr varScale="1">
        <p:scale>
          <a:sx n="92" d="100"/>
          <a:sy n="92" d="100"/>
        </p:scale>
        <p:origin x="7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82D0F-BCE4-1B4E-81F2-1E87A05BEA9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E5CAE-9AFC-1848-A80D-261D31F07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43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7C1-115E-FF41-9896-FDD72678E68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572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C6D1A-EAC9-604A-A26F-4CE1837FE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4ABE65-B754-BD4E-B296-66FC6473D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11602-442F-FF41-8DFD-D1EB3BDAF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476EE-7EC0-0842-8A11-7BA12C724AC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5B3B7-E06E-B847-A6A0-CF50B13F4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0C6FC-61D6-6646-8C9E-096DC1966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EF4A-5B81-CD45-8D7F-89CB9B09F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2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8FC00-091A-4F4F-A9E2-ECEDC1EE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C06FD2-EA1D-6546-8D34-C96E5E5FA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EFB61-87B5-7240-9BB7-12442892E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476EE-7EC0-0842-8A11-7BA12C724AC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A8DB4-D778-9C4B-9110-38496B859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8664A-6225-E241-8DDE-30053BA2A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EF4A-5B81-CD45-8D7F-89CB9B09F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0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B98484-CFAF-5048-86CA-ED3BD22BEA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501FD4-839E-6D47-8CCE-5664E72AB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F5400-4A5F-7A40-A12C-1D012E71B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476EE-7EC0-0842-8A11-7BA12C724AC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8C307-74BE-A54C-9C01-A2643309D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27842-FDB9-0B40-BD2C-2DC24B650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EF4A-5B81-CD45-8D7F-89CB9B09F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0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EB483-B79E-D840-8EA4-D7BBC8722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C145F-600C-BC49-BCB1-423B8ABC5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51472-A9B1-8A4A-9346-B954D85C7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476EE-7EC0-0842-8A11-7BA12C724AC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230E5-3419-CB40-BACC-E11A32ACF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F9B45-80B6-5343-818C-25506C327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EF4A-5B81-CD45-8D7F-89CB9B09F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9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32492-67CA-8C40-B8E7-C3EA819D2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9D22-AE3D-E84D-9087-A79D9E9A8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2F00-3943-0F44-BC1C-D7FEF5654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476EE-7EC0-0842-8A11-7BA12C724AC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0A5C8-DB4E-F145-9C57-5F13C6FEC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C5937-BEE3-BD4C-8DE7-A261CDDC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EF4A-5B81-CD45-8D7F-89CB9B09F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1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DD250-A44F-5546-8A41-492A3FFD2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6C288-8946-C54A-B535-73BA24BED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D182F-CDC4-6E49-9728-89C21CFB22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CD791A-E161-1F4E-824C-6E392D5AF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476EE-7EC0-0842-8A11-7BA12C724AC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D2730E-458B-6247-9C39-EF55018A2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FC896B-ED06-AA4D-BA8C-F9595EC07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EF4A-5B81-CD45-8D7F-89CB9B09F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2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4A417-DB36-AC4E-B04D-9BF9C1B60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157C5-0105-A94D-A1F3-8704B9B1C6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C791C-B563-8146-A28B-87AD23C1C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EDD533-13BB-2F40-9CD1-F5D6971BC1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0C8310-CAAE-C748-A952-26744AC259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36D040-85D0-4648-A89F-8DEDB2992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476EE-7EC0-0842-8A11-7BA12C724AC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3061E7-B4D9-3E46-8BF5-9CB95F06E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3FD135-11B0-FB4A-B74B-A6E8730AC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EF4A-5B81-CD45-8D7F-89CB9B09F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70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559D3-43D8-8342-A4D5-0D27149B6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BDD271-052B-CD42-9288-E4B25FC6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476EE-7EC0-0842-8A11-7BA12C724AC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F8C4DD-A838-5E47-B30C-04986A23B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AC2346-773C-1E4A-B82E-FC838BE8D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EF4A-5B81-CD45-8D7F-89CB9B09F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3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73FE08-3AE3-3E4A-BA44-0EAE6369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476EE-7EC0-0842-8A11-7BA12C724AC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29AB84-80C1-2948-914A-096E8A7EB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B1C71-C02A-4741-B30C-C85BD6210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EF4A-5B81-CD45-8D7F-89CB9B09F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81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98C5C-D6DC-D747-9152-8899DA73F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8EB75-CC6F-3747-BE63-66DF4E9FC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89210D-F9CB-6247-9AAD-B762D3398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28331-D5A7-3A46-A991-4B6D0FCD2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476EE-7EC0-0842-8A11-7BA12C724AC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63C4A8-C1F9-6544-9390-791966F45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55CE0D-529E-6C46-9B05-E4C4DFD66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EF4A-5B81-CD45-8D7F-89CB9B09F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0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80F23-899C-6248-B792-A09BD01E5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CA9330-14CD-3241-977F-41860FDC0E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A83C29-860D-134B-8D49-8EF02DA0F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FAB00-6AFD-E040-A5F9-26D84D1E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476EE-7EC0-0842-8A11-7BA12C724AC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27570-A545-654C-B972-F8E24FFF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27823-9F38-EE47-A027-3F0BBC7D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EF4A-5B81-CD45-8D7F-89CB9B09F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2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88DF89-C3E4-5848-8AD4-9C4C3B775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B8F2E-51F1-D248-B876-A59B2581C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E4C2C-C9F2-F641-B2D0-A4D582F1D5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476EE-7EC0-0842-8A11-7BA12C724ACA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F8B8D-A6FE-AD48-97BE-52CD745542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C1DE6-3BB6-A440-9E8F-2D9F7323B4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BEF4A-5B81-CD45-8D7F-89CB9B09F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1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F621F-036B-4342-B158-C183B2BAD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quarter fiscal year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18DC412-D168-0A4F-983C-E623D0960F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53190" y="1300969"/>
          <a:ext cx="105156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9052255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26230559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7277580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8350512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95858124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7941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Governance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Human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Planning and Budgeting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Committee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Community 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068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Community Manager Performance review (*)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Staff reviews update (*)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Prior FY data due to audit firm for review, audit as needed and tax filings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Committee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122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Call for candidates: LWC, Inc. Innisfree;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LWC, Inc., LWCCOA, Innisfree quarterly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Annual board planning workshop;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Begin prior year budget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Committee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Lunch and Learn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752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Candidate deadline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Send out proxies and ballots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Committee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4598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FED9105-D2AA-4244-8123-EBB2C82D5B96}"/>
              </a:ext>
            </a:extLst>
          </p:cNvPr>
          <p:cNvSpPr txBox="1"/>
          <p:nvPr/>
        </p:nvSpPr>
        <p:spPr>
          <a:xfrm>
            <a:off x="719528" y="6280878"/>
            <a:ext cx="5426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In executive session</a:t>
            </a:r>
          </a:p>
        </p:txBody>
      </p:sp>
    </p:spTree>
    <p:extLst>
      <p:ext uri="{BB962C8B-B14F-4D97-AF65-F5344CB8AC3E}">
        <p14:creationId xmlns:p14="http://schemas.microsoft.com/office/powerpoint/2010/main" val="31721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F621F-036B-4342-B158-C183B2BAD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quarter fiscal year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18DC412-D168-0A4F-983C-E623D0960F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53190" y="1300969"/>
          <a:ext cx="105156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9052255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26230559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7277580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8350512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95858124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7941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Governance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Human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Planning and Budgeting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Committee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Community 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068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October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Annual meeting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Innisfree annual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Annual tax and other filings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Annual Liability, D&amp;O and E&amp;O insurance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Appoint committee liaisons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Committee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768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Board organizing meeting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Board training and handoff meeting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Approve insurance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Employee benefits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Committee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Lunch and Learn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33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Insurance change implementation if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Committee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7597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FED9105-D2AA-4244-8123-EBB2C82D5B96}"/>
              </a:ext>
            </a:extLst>
          </p:cNvPr>
          <p:cNvSpPr txBox="1"/>
          <p:nvPr/>
        </p:nvSpPr>
        <p:spPr>
          <a:xfrm>
            <a:off x="749509" y="6026045"/>
            <a:ext cx="5426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In executive session</a:t>
            </a:r>
          </a:p>
        </p:txBody>
      </p:sp>
    </p:spTree>
    <p:extLst>
      <p:ext uri="{BB962C8B-B14F-4D97-AF65-F5344CB8AC3E}">
        <p14:creationId xmlns:p14="http://schemas.microsoft.com/office/powerpoint/2010/main" val="64193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F621F-036B-4342-B158-C183B2BAD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 quarter fiscal year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18DC412-D168-0A4F-983C-E623D0960F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53190" y="1300969"/>
          <a:ext cx="105156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9052255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26230559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7277580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8350512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95858124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7941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Governance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Human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Planning and Budgeting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Committee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Community 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068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Call for LWCCOA board candidates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Mid year Community manager review (*)</a:t>
                      </a:r>
                    </a:p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Payroll taxes due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Committee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122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Appointment of the budget committee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LWCCOA annual meeting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LWC, Inc, LWCCOA, Innisfree quarterly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Begin the annual Reserve evaluation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Committee reports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Call for committee members: AC, Forest, Safety, and Social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Lunch and Learn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752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Review and approve Community Manager next FY priorities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Community manager presentation of next FY priorities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Committee Reports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Appointment of committees: AC, Forest, Safety and 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4598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FED9105-D2AA-4244-8123-EBB2C82D5B96}"/>
              </a:ext>
            </a:extLst>
          </p:cNvPr>
          <p:cNvSpPr txBox="1"/>
          <p:nvPr/>
        </p:nvSpPr>
        <p:spPr>
          <a:xfrm>
            <a:off x="719528" y="6581001"/>
            <a:ext cx="5426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In executive session</a:t>
            </a:r>
          </a:p>
        </p:txBody>
      </p:sp>
    </p:spTree>
    <p:extLst>
      <p:ext uri="{BB962C8B-B14F-4D97-AF65-F5344CB8AC3E}">
        <p14:creationId xmlns:p14="http://schemas.microsoft.com/office/powerpoint/2010/main" val="185423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F621F-036B-4342-B158-C183B2BAD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Fourth quarter fiscal year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18DC412-D168-0A4F-983C-E623D0960F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53190" y="1300969"/>
          <a:ext cx="10515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9052255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26230559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7277580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8350512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95858124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79417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Governance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Human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Planning and Budgeting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Committee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Community 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068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Board financial and/or audit and tax 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Initial budget outlook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122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Approve budget and fees for next 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Establish raise structure for LWC 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Final budget and fees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Final Reserve Committee 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Lunch and Learn – annual budget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752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Approve performance goals for Community Manager for next 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Prepare performance review for Community Manager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Establish Community Manager goals for next 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Notification of new fees to homeowners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4598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FED9105-D2AA-4244-8123-EBB2C82D5B96}"/>
              </a:ext>
            </a:extLst>
          </p:cNvPr>
          <p:cNvSpPr txBox="1"/>
          <p:nvPr/>
        </p:nvSpPr>
        <p:spPr>
          <a:xfrm>
            <a:off x="719528" y="6280878"/>
            <a:ext cx="5426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In executive session</a:t>
            </a:r>
          </a:p>
        </p:txBody>
      </p:sp>
    </p:spTree>
    <p:extLst>
      <p:ext uri="{BB962C8B-B14F-4D97-AF65-F5344CB8AC3E}">
        <p14:creationId xmlns:p14="http://schemas.microsoft.com/office/powerpoint/2010/main" val="417650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6682753A5D6D4E816B772D9167E4BE" ma:contentTypeVersion="18" ma:contentTypeDescription="Create a new document." ma:contentTypeScope="" ma:versionID="79e7ea59c2ec9c4cf7d0c0260679ac48">
  <xsd:schema xmlns:xsd="http://www.w3.org/2001/XMLSchema" xmlns:xs="http://www.w3.org/2001/XMLSchema" xmlns:p="http://schemas.microsoft.com/office/2006/metadata/properties" xmlns:ns1="http://schemas.microsoft.com/sharepoint/v3" xmlns:ns2="a152bcc4-9b88-4907-8098-3c574e1c3e68" xmlns:ns3="9ef58c80-38d0-42d9-85e3-a06a8b920a3b" targetNamespace="http://schemas.microsoft.com/office/2006/metadata/properties" ma:root="true" ma:fieldsID="e7cff55c4706020cd4b4ef20292175d4" ns1:_="" ns2:_="" ns3:_="">
    <xsd:import namespace="http://schemas.microsoft.com/sharepoint/v3"/>
    <xsd:import namespace="a152bcc4-9b88-4907-8098-3c574e1c3e68"/>
    <xsd:import namespace="9ef58c80-38d0-42d9-85e3-a06a8b920a3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52bcc4-9b88-4907-8098-3c574e1c3e6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90a41b3-8a9d-4668-94b1-397b36645132}" ma:internalName="TaxCatchAll" ma:showField="CatchAllData" ma:web="a152bcc4-9b88-4907-8098-3c574e1c3e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f58c80-38d0-42d9-85e3-a06a8b92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36da8ad-742f-4033-aead-a6348be0b9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a152bcc4-9b88-4907-8098-3c574e1c3e68" xsi:nil="true"/>
    <_ip_UnifiedCompliancePolicyProperties xmlns="http://schemas.microsoft.com/sharepoint/v3" xsi:nil="true"/>
    <lcf76f155ced4ddcb4097134ff3c332f xmlns="9ef58c80-38d0-42d9-85e3-a06a8b920a3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B51561A-80C2-4FB6-BCFE-A37FF4387870}"/>
</file>

<file path=customXml/itemProps2.xml><?xml version="1.0" encoding="utf-8"?>
<ds:datastoreItem xmlns:ds="http://schemas.openxmlformats.org/officeDocument/2006/customXml" ds:itemID="{DA179ADC-83B9-490E-81C9-A6E6343DE871}"/>
</file>

<file path=customXml/itemProps3.xml><?xml version="1.0" encoding="utf-8"?>
<ds:datastoreItem xmlns:ds="http://schemas.openxmlformats.org/officeDocument/2006/customXml" ds:itemID="{F76DEF46-5590-41EC-9EB5-4639F6980523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360</Words>
  <Application>Microsoft Office PowerPoint</Application>
  <PresentationFormat>Widescreen</PresentationFormat>
  <Paragraphs>95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First quarter fiscal year</vt:lpstr>
      <vt:lpstr>Second quarter fiscal year</vt:lpstr>
      <vt:lpstr>Third quarter fiscal year</vt:lpstr>
      <vt:lpstr>Fourth quarter fiscal year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quarter fiscal year</dc:title>
  <dc:creator>Microsoft Office User</dc:creator>
  <cp:lastModifiedBy>Dena</cp:lastModifiedBy>
  <cp:revision>1</cp:revision>
  <dcterms:created xsi:type="dcterms:W3CDTF">2023-02-28T15:34:17Z</dcterms:created>
  <dcterms:modified xsi:type="dcterms:W3CDTF">2023-02-28T19:51:07Z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0x0101002E6682753A5D6D4E816B772D9167E4BE</vt:lpwstr>
  </property>
</Properties>
</file>